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25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023" autoAdjust="0"/>
  </p:normalViewPr>
  <p:slideViewPr>
    <p:cSldViewPr>
      <p:cViewPr>
        <p:scale>
          <a:sx n="50" d="100"/>
          <a:sy n="50" d="100"/>
        </p:scale>
        <p:origin x="-1824" y="-4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7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0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3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00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0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35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6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259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6CCB9-7C44-4CC9-844B-FD189697009C}" type="datetimeFigureOut">
              <a:rPr lang="en-US" smtClean="0"/>
              <a:t>7/11/2015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F6685-2803-409C-8D86-A781E254F3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89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1" b="8097"/>
          <a:stretch/>
        </p:blipFill>
        <p:spPr bwMode="auto">
          <a:xfrm>
            <a:off x="0" y="346364"/>
            <a:ext cx="9144000" cy="547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0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22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12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28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880" r="5070" b="8620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42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66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55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8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05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64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12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362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nadeem</dc:creator>
  <cp:lastModifiedBy>nadeem</cp:lastModifiedBy>
  <cp:revision>5</cp:revision>
  <dcterms:created xsi:type="dcterms:W3CDTF">2015-07-11T13:42:00Z</dcterms:created>
  <dcterms:modified xsi:type="dcterms:W3CDTF">2015-07-11T13:51:46Z</dcterms:modified>
</cp:coreProperties>
</file>